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9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TANIKA\science experiements for 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8137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724400" y="2667000"/>
            <a:ext cx="4191000" cy="1600200"/>
          </a:xfrm>
          <a:prstGeom prst="roundRect">
            <a:avLst/>
          </a:prstGeom>
          <a:noFill/>
          <a:ln w="76200" cap="sq" cmpd="dbl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Време је за експерименте</a:t>
            </a:r>
            <a:endParaRPr lang="en-US" sz="4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295400" y="38100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фотосинтезе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D:\ikonice\istrazivaci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69825" cy="140493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667000" y="838200"/>
            <a:ext cx="5638800" cy="13716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Шта је фотосинтеза?</a:t>
            </a:r>
          </a:p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Који су производи фотосинтезе?</a:t>
            </a:r>
          </a:p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Зашто се каже да је фотосинтеза најважнији процес на Земљи?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E:\BOTANIKA\Procesi\elo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378200" cy="25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62400" y="2514600"/>
            <a:ext cx="3962400" cy="19050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експеримент вам је потребно: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водена биљка - </a:t>
            </a:r>
            <a:r>
              <a:rPr lang="sr-Cyrl-C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Елодеа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чаша одстајале воде,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стаклени левак,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епрувета,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светлост </a:t>
            </a:r>
          </a:p>
        </p:txBody>
      </p:sp>
      <p:pic>
        <p:nvPicPr>
          <p:cNvPr id="6152" name="Picture 8" descr="E:\BOTANIKA\Procesi\FOTOSINT\FOTOSINTEZA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76801"/>
            <a:ext cx="1219200" cy="17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917700" y="5029200"/>
            <a:ext cx="6553200" cy="1010164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чашу воде ставити Елодеи и поклопити је левком.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врх левка навући епрувету.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Биљку оставити на сунчаном месту неколико сати.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17700" y="6181725"/>
            <a:ext cx="6553200" cy="41807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ће се издвојити на врху епрувете након пар сати?</a:t>
            </a:r>
          </a:p>
        </p:txBody>
      </p:sp>
    </p:spTree>
    <p:extLst>
      <p:ext uri="{BB962C8B-B14F-4D97-AF65-F5344CB8AC3E}">
        <p14:creationId xmlns:p14="http://schemas.microsoft.com/office/powerpoint/2010/main" val="191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02264" y="38100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фотосинтезе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6" descr="E:\BOTANIKA\Procesi\elodea-ce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4" y="2290390"/>
            <a:ext cx="5569961" cy="403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05000" y="876300"/>
            <a:ext cx="6324600" cy="10287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Које органеле уочавате у биљној ћелији Елодее?</a:t>
            </a:r>
          </a:p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 којим органелама се обавља процес фотосинтезе?</a:t>
            </a:r>
          </a:p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 којим органелама се обавља процес дисања?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225" y="287655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Ћелијски зид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695700"/>
            <a:ext cx="8001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Једро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3988976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Једарце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51816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Хлоропласт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1750" y="47625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Цитоплазма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4953000"/>
            <a:ext cx="3400425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8400" y="4360451"/>
            <a:ext cx="250507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Ћелијска мембрана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81650" y="4572000"/>
            <a:ext cx="628650" cy="1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52500" y="19452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Доказивање фотосинтезе у листу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7" name="Picture 3" descr="E:\BOTANIKA\Procesi\FOTOSINT\dokazivanje fotosinte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652"/>
            <a:ext cx="2609881" cy="58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BOTANIKA\Procesi\FOTOSINT\dokazivanje fotosinteze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495800"/>
            <a:ext cx="2193925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90800" y="1390650"/>
            <a:ext cx="6096000" cy="127635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ли би се издвојио кисеоник и да смо биљку оставили у замраченој просторији?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можемо проверити да се у епрувети издвојио кисеоник?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62225" y="2857500"/>
            <a:ext cx="6124575" cy="1104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Свој одговор запишите у </a:t>
            </a: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радну свеску како би накнадно проверили да ли сте дали тачан одговор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Нацртајте цео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поступак.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2281" y="4343400"/>
            <a:ext cx="3638519" cy="18288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би проверили да се у епрувети издвојио кисеоник, упалићемо шибицу и ставити у епрувету. Шибица ће горети док има кисеоника.</a:t>
            </a:r>
          </a:p>
        </p:txBody>
      </p:sp>
    </p:spTree>
    <p:extLst>
      <p:ext uri="{BB962C8B-B14F-4D97-AF65-F5344CB8AC3E}">
        <p14:creationId xmlns:p14="http://schemas.microsoft.com/office/powerpoint/2010/main" val="29149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47701" y="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Доказивање транспирације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BOTANIKA\Procesi\TRANSPIRACIJA\06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5" y="1695450"/>
            <a:ext cx="3432992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0" y="990600"/>
            <a:ext cx="4876800" cy="14097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је транспирација?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које доба године биљка највише транспирише? Објасните зашто.</a:t>
            </a:r>
          </a:p>
          <a:p>
            <a:pPr marL="457200" indent="-457200">
              <a:buAutoNum type="arabicPeriod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утиче на брзину транспирације?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2514600"/>
            <a:ext cx="4876800" cy="16002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који начин би проверили процес транспирације код биљке?</a:t>
            </a:r>
          </a:p>
          <a:p>
            <a:pPr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Своју претпоставку запишите у радну свеску како би касније могли да проверите да ли сте били у праву.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48150" y="4343400"/>
            <a:ext cx="4038600" cy="18288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експеримент вам је потребно: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ведар, сунчан и топао дан,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биљка – листопадно дрво,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пластична кеса,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гумица,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Cyrl-C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неколико каменчића.</a:t>
            </a:r>
          </a:p>
        </p:txBody>
      </p:sp>
      <p:pic>
        <p:nvPicPr>
          <p:cNvPr id="7" name="Picture 6" descr="D:\ikonice\istrazivaci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600" cy="122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8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47701" y="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Доказивање транспирације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BOTANIKA\Procesi\TRANSPIRACIJA\transpiraci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2095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67000" y="1066800"/>
            <a:ext cx="5943600" cy="2514600"/>
          </a:xfrm>
          <a:prstGeom prst="round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Преко веће гране с листовима навући кесу.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Убасити неколико каменчића.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Кесу добро затворити гумицом или лепљивом траком.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Овај експеримент треба започети у раним јутарњим сатима, а завршити га предвече.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појавило на наличју кесе? </a:t>
            </a:r>
          </a:p>
          <a:p>
            <a:pPr marL="457200" indent="-457200">
              <a:buAutoNum type="arabicPeriod"/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Нацртајте цео поступак и изведите закључак.</a:t>
            </a:r>
          </a:p>
        </p:txBody>
      </p:sp>
      <p:pic>
        <p:nvPicPr>
          <p:cNvPr id="5125" name="Picture 5" descr="C:\Users\Marina\Desktop\transpiration_exper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97" y="3733800"/>
            <a:ext cx="53638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345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37</cp:revision>
  <dcterms:created xsi:type="dcterms:W3CDTF">2006-08-16T00:00:00Z</dcterms:created>
  <dcterms:modified xsi:type="dcterms:W3CDTF">2014-12-21T10:24:53Z</dcterms:modified>
</cp:coreProperties>
</file>