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D45B2-73DC-4BC4-94C2-68D60D37B346}" type="datetimeFigureOut">
              <a:rPr lang="sr-Latn-RS" smtClean="0"/>
              <a:t>15.9.2015.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7527-CD63-43DB-8DBA-2B7B357C42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717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7527-CD63-43DB-8DBA-2B7B357C4283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751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7527-CD63-43DB-8DBA-2B7B357C4283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463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626"/>
            <a:ext cx="7772400" cy="1470025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Трагом нових открића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rina\Desktop\artists-depiction-earth-2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2" y="1828800"/>
            <a:ext cx="903584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128"/>
            <a:ext cx="8229600" cy="1143000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Кеплер-452Б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rina\Desktop\earth-plane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44" y="1883627"/>
            <a:ext cx="5556356" cy="411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303698" y="2110581"/>
            <a:ext cx="1828800" cy="1828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051" name="Picture 3" descr="C:\Users\Marina\Desktop\Kepler-View-of-the-Constellation-Cygnus-the-Sw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8" y="1676400"/>
            <a:ext cx="598061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219255" y="1676399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Крајем јула 2015. научници НАСА-е објавили су откриће планете, Кеплер-452Б, сличној Земљи, у </a:t>
            </a:r>
          </a:p>
          <a:p>
            <a:pPr marL="0" indent="0">
              <a:buFont typeface="Arial" pitchFamily="34" charset="0"/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сазвежђу лабуд.</a:t>
            </a:r>
          </a:p>
          <a:p>
            <a:pPr marL="0" indent="0">
              <a:buFont typeface="Arial" pitchFamily="34" charset="0"/>
              <a:buNone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„Независник“ (</a:t>
            </a:r>
            <a:r>
              <a:rPr lang="sr-Latn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Independent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објашњава у 8 чињеница због чега је ово откриће толико важно за човечанство.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48400" y="3939381"/>
            <a:ext cx="152400" cy="175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75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128"/>
            <a:ext cx="8229600" cy="1143000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Кеплер-452Б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rina\Desktop\kepler452b-nd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87" y="2209801"/>
            <a:ext cx="467446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04800" y="1446362"/>
            <a:ext cx="4267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1.Кеплер-452Б је најсличнија планета Земљи икада откривена.</a:t>
            </a:r>
          </a:p>
          <a:p>
            <a:pPr marL="0" indent="0">
              <a:buFont typeface="Arial" pitchFamily="34" charset="0"/>
              <a:buNone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Једна година траје готово исто као једна година на Земљи (385 дана).</a:t>
            </a:r>
          </a:p>
          <a:p>
            <a:pPr marL="0" indent="0">
              <a:buFont typeface="Arial" pitchFamily="34" charset="0"/>
              <a:buNone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Оптимално је удаљена од своје звезде што иницира могућност да буде настањена.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128"/>
            <a:ext cx="8229600" cy="1143000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Кеплер-452Б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arina\Desktop\616820-572d822e-362b-11e5-a64b-2779fb4d3b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98" y="1447800"/>
            <a:ext cx="5029200" cy="37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1371600"/>
            <a:ext cx="4267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Постоји могућност да се на површини налазе активни вулкани и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Људи би могли да живе  на Кеплеру упркос двоструко јачој сили гравитације. </a:t>
            </a:r>
          </a:p>
          <a:p>
            <a:pPr marL="0" indent="0">
              <a:buFont typeface="Arial" pitchFamily="34" charset="0"/>
              <a:buNone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Биљке би могле да расту на Кеплеру јер је незнатно </a:t>
            </a: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топлија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 Земље.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128"/>
            <a:ext cx="8229600" cy="1143000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Кеплер-452Б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ttp://letmeaddvalue.com/assets/images/banner/nasa-discovers-earth-20---kepler-452b-maybe-the-first-habitable-planet-after-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6898"/>
            <a:ext cx="6013938" cy="35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Кеплер 452Б прима једнак спектар и интензитет светла као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Земља, и 20 пута више је осветљена.</a:t>
            </a:r>
          </a:p>
          <a:p>
            <a:pPr marL="0" indent="0">
              <a:buNone/>
            </a:pPr>
            <a:endParaRPr lang="sr-Cyrl-R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За сада је још увек немогуће доћи до ње. Упркос што има све погодности за живот, од Земље је удаљена 1,4 светлосних година (светлосна година је удаљеност коју светлост пређе у једној години). Светлост путује брзином од 300 000 </a:t>
            </a:r>
            <a:r>
              <a:rPr lang="sr-Latn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Latn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Ако знамо да светлосном зраку треба 8 минута да од Сунца стигне до Земље, можемо само да предпоставимо колико би нам сада требало времена да стигнемо до Кеплера.  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Кеплер-452Б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This artist’s conception of a planetary lineup shows habitable-zone planets with similarities to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" y="1066800"/>
            <a:ext cx="907729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371600"/>
            <a:ext cx="1332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1738057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69Ц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044460"/>
            <a:ext cx="150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452Б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242066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62Ф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2611398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186Ф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opsci.com/sites/popsci.com/files/import/2013/images/2009/11/ACD06-0131-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76200" y="96716"/>
            <a:ext cx="8991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Потрага за насељивим планетама се наставља!</a:t>
            </a:r>
            <a:endParaRPr lang="sr-Latn-RS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257</Words>
  <Application>Microsoft Office PowerPoint</Application>
  <PresentationFormat>On-screen Show (4:3)</PresentationFormat>
  <Paragraphs>32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Трагом нових открића</vt:lpstr>
      <vt:lpstr>Кеплер-452Б</vt:lpstr>
      <vt:lpstr>Кеплер-452Б</vt:lpstr>
      <vt:lpstr>Кеплер-452Б</vt:lpstr>
      <vt:lpstr>Кеплер-452Б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Трагом нових открића</dc:title>
  <dc:creator>Marina</dc:creator>
  <cp:lastModifiedBy>Marina</cp:lastModifiedBy>
  <cp:revision>8</cp:revision>
  <dcterms:created xsi:type="dcterms:W3CDTF">2006-08-16T00:00:00Z</dcterms:created>
  <dcterms:modified xsi:type="dcterms:W3CDTF">2015-09-15T06:44:22Z</dcterms:modified>
</cp:coreProperties>
</file>